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5.7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fontScale="92500"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all the zeros of </a:t>
                </a:r>
                <a:br>
                  <a:rPr lang="en-US" sz="4000" dirty="0" smtClean="0"/>
                </a:b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−20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Write a polynomial function of least degree </a:t>
                </a:r>
                <a:r>
                  <a:rPr lang="en-US" sz="4000" dirty="0" smtClean="0"/>
                  <a:t>that </a:t>
                </a:r>
                <a:r>
                  <a:rPr lang="en-US" sz="4000" dirty="0"/>
                  <a:t>has rational coefficients, a leading </a:t>
                </a:r>
                <a:r>
                  <a:rPr lang="en-US" sz="4000" dirty="0" smtClean="0"/>
                  <a:t>coefficient </a:t>
                </a:r>
                <a:r>
                  <a:rPr lang="en-US" sz="4000" dirty="0"/>
                  <a:t>of 1, and – 3 and 1 – </a:t>
                </a:r>
                <a:r>
                  <a:rPr lang="en-US" sz="4000" dirty="0" smtClean="0"/>
                  <a:t>7</a:t>
                </a:r>
                <a:r>
                  <a:rPr lang="en-US" sz="4000" i="1" dirty="0" smtClean="0"/>
                  <a:t>i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Determine the possible numbers of </a:t>
                </a:r>
                <a:r>
                  <a:rPr lang="en-US" sz="4000" dirty="0" smtClean="0"/>
                  <a:t>positive </a:t>
                </a:r>
                <a:r>
                  <a:rPr lang="en-US" sz="4000" dirty="0"/>
                  <a:t>real zeros, negative real zeros, and imaginary </a:t>
                </a:r>
                <a:r>
                  <a:rPr lang="en-US" sz="4000" dirty="0" smtClean="0"/>
                  <a:t>zeros </a:t>
                </a:r>
                <a:r>
                  <a:rPr lang="en-US" sz="4000" dirty="0"/>
                  <a:t>for </a:t>
                </a:r>
                <a:r>
                  <a:rPr lang="en-US" sz="4000" dirty="0" smtClean="0"/>
                  <a:t/>
                </a:r>
                <a:br>
                  <a:rPr lang="en-US" sz="4000" dirty="0" smtClean="0"/>
                </a:br>
                <a:r>
                  <a:rPr lang="en-US" sz="4000" i="1" dirty="0" smtClean="0"/>
                  <a:t>f(x</a:t>
                </a:r>
                <a:r>
                  <a:rPr lang="en-US" sz="4000" i="1" dirty="0"/>
                  <a:t>)</a:t>
                </a:r>
                <a:r>
                  <a:rPr lang="en-US" sz="4000" dirty="0"/>
                  <a:t> = 2</a:t>
                </a:r>
                <a:r>
                  <a:rPr lang="en-US" sz="4000" i="1" dirty="0"/>
                  <a:t>x</a:t>
                </a:r>
                <a:r>
                  <a:rPr lang="en-US" sz="4000" baseline="30000" dirty="0"/>
                  <a:t>5</a:t>
                </a:r>
                <a:r>
                  <a:rPr lang="en-US" sz="4000" dirty="0"/>
                  <a:t> – 3</a:t>
                </a:r>
                <a:r>
                  <a:rPr lang="en-US" sz="4000" i="1" dirty="0"/>
                  <a:t>x</a:t>
                </a:r>
                <a:r>
                  <a:rPr lang="en-US" sz="4000" baseline="30000" dirty="0"/>
                  <a:t>4</a:t>
                </a:r>
                <a:r>
                  <a:rPr lang="en-US" sz="4000" dirty="0"/>
                  <a:t> – 5</a:t>
                </a:r>
                <a:r>
                  <a:rPr lang="en-US" sz="4000" i="1" dirty="0"/>
                  <a:t>x</a:t>
                </a:r>
                <a:r>
                  <a:rPr lang="en-US" sz="4000" baseline="30000" dirty="0"/>
                  <a:t>3</a:t>
                </a:r>
                <a:r>
                  <a:rPr lang="en-US" sz="4000" dirty="0"/>
                  <a:t> + 10</a:t>
                </a:r>
                <a:r>
                  <a:rPr lang="en-US" sz="4000" i="1" dirty="0"/>
                  <a:t>x</a:t>
                </a:r>
                <a:r>
                  <a:rPr lang="en-US" sz="4000" baseline="30000" dirty="0"/>
                  <a:t>2</a:t>
                </a:r>
                <a:r>
                  <a:rPr lang="en-US" sz="4000" dirty="0"/>
                  <a:t> + 3</a:t>
                </a:r>
                <a:r>
                  <a:rPr lang="en-US" sz="4000" i="1" dirty="0"/>
                  <a:t>x</a:t>
                </a:r>
                <a:r>
                  <a:rPr lang="en-US" sz="4000" dirty="0"/>
                  <a:t> – 5.</a:t>
                </a:r>
                <a:endParaRPr lang="en-US" sz="4000" baseline="30000" dirty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i="1" baseline="30000" dirty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133" t="-3152" r="-2467"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5.7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en-US" sz="4400" b="0" i="1" smtClean="0">
                        <a:latin typeface="Cambria Math"/>
                      </a:rPr>
                      <m:t>, ±2</m:t>
                    </m:r>
                    <m:r>
                      <a:rPr lang="en-US" sz="4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+44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+150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Positive: 3 or 1;</a:t>
                </a:r>
                <a:r>
                  <a:rPr lang="en-US" sz="4400" dirty="0"/>
                  <a:t/>
                </a:r>
                <a:br>
                  <a:rPr lang="en-US" sz="4400" dirty="0"/>
                </a:br>
                <a:r>
                  <a:rPr lang="en-US" sz="4400" dirty="0" smtClean="0"/>
                  <a:t>Negative: 2 or 0;</a:t>
                </a:r>
                <a:br>
                  <a:rPr lang="en-US" sz="4400" dirty="0" smtClean="0"/>
                </a:br>
                <a:r>
                  <a:rPr lang="en-US" sz="4400" dirty="0" smtClean="0"/>
                  <a:t>Imaginary: 0, 2, or 4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1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127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5.7 Quiz</vt:lpstr>
      <vt:lpstr>5.7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97</cp:revision>
  <dcterms:created xsi:type="dcterms:W3CDTF">2010-08-17T17:31:29Z</dcterms:created>
  <dcterms:modified xsi:type="dcterms:W3CDTF">2013-12-04T16:35:33Z</dcterms:modified>
</cp:coreProperties>
</file>